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30ED3-4F16-4092-8009-3CCEF9F9F04B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5E48C-1C16-4787-9964-9EE3CC5DE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1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E48C-1C16-4787-9964-9EE3CC5DE3B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08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38533E-CA13-44C1-8B40-22BC3C16F35A}" type="datetimeFigureOut">
              <a:rPr lang="ru-RU" smtClean="0"/>
              <a:t>вс 19.10.25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2869CA-5D20-46A3-A1A7-EE192278A7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230425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b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умники и умницы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437112"/>
            <a:ext cx="6172200" cy="1224136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Лапушкина.О.А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№8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для планеты хорошо, а что плохо.»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1\Downloads\20240408_170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138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240409_103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38" y="1596979"/>
            <a:ext cx="3783748" cy="50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523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№9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и неживая природа.»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1\Downloads\20240408_170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240409_11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40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№10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«кому что надо Профессии.»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1\Downloads\20240408_170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6" y="1484784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240409_105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68" y="1484784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768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№11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картинки кто где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живёт.»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1\Downloads\20240408_17123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3396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240409_102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70" y="1433395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67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Задание№12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«расставь цифры на свои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места.»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1\Downloads\20240408_17164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240409_103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9407"/>
            <a:ext cx="3816424" cy="50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970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3"/>
            <a:ext cx="7467600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endParaRPr lang="ru-RU" dirty="0"/>
          </a:p>
        </p:txBody>
      </p:sp>
      <p:pic>
        <p:nvPicPr>
          <p:cNvPr id="13314" name="Picture 2" descr="День космонавтики в студии творческого чтения &quot;Л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667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4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Дети делятся на две команды.</a:t>
            </a:r>
          </a:p>
          <a:p>
            <a:r>
              <a:rPr lang="ru-RU" dirty="0" smtClean="0"/>
              <a:t>У каждой команды есть коробочка с цифрами от 1-6 для выбора задания.</a:t>
            </a:r>
          </a:p>
          <a:p>
            <a:r>
              <a:rPr lang="ru-RU" dirty="0" smtClean="0"/>
              <a:t>По шесть заданий для каждой команды.</a:t>
            </a:r>
          </a:p>
          <a:p>
            <a:r>
              <a:rPr lang="ru-RU" dirty="0" smtClean="0"/>
              <a:t>За каждое выполнение задание дети получают звезды (большая звезда- полное правильное выполнение, средняя звезда- с одной ошибкой, маленькая звезда-не выполнение задания.)</a:t>
            </a:r>
          </a:p>
          <a:p>
            <a:r>
              <a:rPr lang="ru-RU" dirty="0" smtClean="0"/>
              <a:t>В конце игры подведение итога.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077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знаю всё»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1\Downloads\20240408_172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5" y="119675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20240409_105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02788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48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силуэту нужную картинку.» </a:t>
            </a:r>
            <a:endParaRPr lang="ru-RU" dirty="0"/>
          </a:p>
        </p:txBody>
      </p:sp>
      <p:pic>
        <p:nvPicPr>
          <p:cNvPr id="2050" name="Picture 2" descr="C:\Users\1\Downloads\20240408_172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20240409_110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1623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20240409_110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11352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116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подбери заплатку.»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ownloads\20240408_172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240409_103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70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по образцу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ownloads\20240408_171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240409_104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412777"/>
            <a:ext cx="3795885" cy="50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52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день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недели.»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ownloads\20240408_172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2" y="1556791"/>
            <a:ext cx="3659603" cy="48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240409_102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4996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79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Задание№6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1\Downloads\20240408_17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39902" cy="52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240409_104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00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Задание№7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тень»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1\Downloads\20240408_170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8" y="1556792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20240409_10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095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100</Words>
  <Application>Microsoft Office PowerPoint</Application>
  <PresentationFormat>Экран (4:3)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Игра  умники и умницы</vt:lpstr>
      <vt:lpstr>Правила игры</vt:lpstr>
      <vt:lpstr>   Задание №1 «я знаю всё» </vt:lpstr>
      <vt:lpstr>Задание №2 «подбери силуэту нужную картинку.» </vt:lpstr>
      <vt:lpstr>Задание №3 « подбери заплатку.»</vt:lpstr>
      <vt:lpstr>Задание №4 «разложи по образцу.»</vt:lpstr>
      <vt:lpstr>Задание №5 «назови день недели.»</vt:lpstr>
      <vt:lpstr>Задание№6 «времена года.»</vt:lpstr>
      <vt:lpstr>Задание№7 «найди тень»</vt:lpstr>
      <vt:lpstr>Задание №8 «что для планеты хорошо, а что плохо.»</vt:lpstr>
      <vt:lpstr>Задание №9 «живая и неживая природа.»</vt:lpstr>
      <vt:lpstr>Задание №10 «кому что надо Профессии.»</vt:lpstr>
      <vt:lpstr>Задание №11 «разложи картинки кто где живёт.»</vt:lpstr>
      <vt:lpstr>Задание№12 «расставь цифры на свои места.»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умники и умницы</dc:title>
  <dc:creator>1</dc:creator>
  <cp:lastModifiedBy>1</cp:lastModifiedBy>
  <cp:revision>10</cp:revision>
  <dcterms:created xsi:type="dcterms:W3CDTF">2024-04-08T17:05:17Z</dcterms:created>
  <dcterms:modified xsi:type="dcterms:W3CDTF">2025-10-19T10:22:14Z</dcterms:modified>
</cp:coreProperties>
</file>