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A16F-40AE-4FA8-93B3-B1198574F318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45316-6AA4-47EB-B3F1-19E562349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7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5316-6AA4-47EB-B3F1-19E5623497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4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03D7-62B6-4565-883D-9CC869622CE6}" type="datetime1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7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split orient="vert"/>
      </p:transition>
    </mc:Choice>
    <mc:Fallback>
      <p:transition advClick="0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A4F5-AD91-4780-8EF2-CBE48AB0FCF7}" type="datetime1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4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split orient="vert"/>
      </p:transition>
    </mc:Choice>
    <mc:Fallback>
      <p:transition advClick="0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D2E-A86A-406C-931B-9B8FC3EA08F0}" type="datetime1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6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split orient="vert"/>
      </p:transition>
    </mc:Choice>
    <mc:Fallback>
      <p:transition advClick="0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1097-95B9-4D10-9540-35A27DFA1301}" type="datetime1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split orient="vert"/>
      </p:transition>
    </mc:Choice>
    <mc:Fallback>
      <p:transition advClick="0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B643-667C-4CC4-BB5C-3996822D9D9F}" type="datetime1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6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split orient="vert"/>
      </p:transition>
    </mc:Choice>
    <mc:Fallback>
      <p:transition advClick="0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2B92-914C-4F4F-AC3C-B3484724522F}" type="datetime1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6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split orient="vert"/>
      </p:transition>
    </mc:Choice>
    <mc:Fallback>
      <p:transition advClick="0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D0F-ADD6-4538-A696-FADA1003B66B}" type="datetime1">
              <a:rPr lang="ru-RU" smtClean="0"/>
              <a:t>25.01.2026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4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split orient="vert"/>
      </p:transition>
    </mc:Choice>
    <mc:Fallback>
      <p:transition advClick="0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3B26-7CFC-4637-BC9A-E8A1B96B938E}" type="datetime1">
              <a:rPr lang="ru-RU" smtClean="0"/>
              <a:t>25.01.2026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1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split orient="vert"/>
      </p:transition>
    </mc:Choice>
    <mc:Fallback>
      <p:transition advClick="0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9EDC-3049-4E8B-A356-EF9568FA6375}" type="datetime1">
              <a:rPr lang="ru-RU" smtClean="0"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8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split orient="vert"/>
      </p:transition>
    </mc:Choice>
    <mc:Fallback>
      <p:transition advClick="0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E519-BA9E-45A2-A756-914F05174457}" type="datetime1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9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split orient="vert"/>
      </p:transition>
    </mc:Choice>
    <mc:Fallback>
      <p:transition advClick="0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AB2F-9E50-4421-8A53-9412C7FB7332}" type="datetime1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2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split orient="vert"/>
      </p:transition>
    </mc:Choice>
    <mc:Fallback>
      <p:transition advClick="0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1DB4A-7D4D-40BB-A26A-6D4921AD0DA3}" type="datetime1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C358-982B-43C6-B95A-59D755182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6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15000">
        <p:split orient="vert"/>
      </p:transition>
    </mc:Choice>
    <mc:Fallback>
      <p:transition advClick="0" advTm="15000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4609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75821" y="6211669"/>
            <a:ext cx="429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начальных классов Барабаш Н.А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9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4"/>
            <a:ext cx="12191999" cy="6847425"/>
          </a:xfrm>
        </p:spPr>
      </p:pic>
      <p:sp>
        <p:nvSpPr>
          <p:cNvPr id="5" name="TextBox 4"/>
          <p:cNvSpPr txBox="1"/>
          <p:nvPr/>
        </p:nvSpPr>
        <p:spPr>
          <a:xfrm>
            <a:off x="1509310" y="626032"/>
            <a:ext cx="417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758" y="1410159"/>
            <a:ext cx="64118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тема детства в условиях блокады становится одним из ключевых аспектов изучения истории Второй мировой войны. Дети Ленинграда показали миру уникальный пример стойкости, героизма и любви к Родине.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важно продолжать рассказывать об их подвиге, передавать следующим поколениям урок жертвенности и мужества, чтобы избежать повторения подобной трагедии в будущем.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их судеб и подвигов помогает сохранить память о тех, кто выстоял в испытаниях, и вдохновляет на сохранение мира и гуманизма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21" y="1027906"/>
            <a:ext cx="6070168" cy="4552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5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740"/>
            <a:ext cx="12192000" cy="6914740"/>
          </a:xfrm>
        </p:spPr>
      </p:pic>
      <p:sp>
        <p:nvSpPr>
          <p:cNvPr id="5" name="TextBox 4"/>
          <p:cNvSpPr txBox="1"/>
          <p:nvPr/>
        </p:nvSpPr>
        <p:spPr>
          <a:xfrm>
            <a:off x="2005070" y="616944"/>
            <a:ext cx="729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детях блокадного Ленинграда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42361"/>
            <a:ext cx="60142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них должна жить вечно, вдохновляя каждого из нас верить в силу человеческого духа и способность преодолеть любое зло. Их подвиги напоминают нам о важности единства и солидарности в борьбе за справедливость и мир.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стремиться к тому, чтобы их наследие стало маяком надежды для будущих поколений.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354" y="1140164"/>
            <a:ext cx="5409763" cy="360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19450" y="415868"/>
            <a:ext cx="63677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поговорим о детях блокадного Ленинграда — маленьком поколении, которое оказалось лицом к лицу с величайшей человеческой трагедией XX века. История обороны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Ленинграда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известна каждому россиянину, но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особая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страница этой хроники посвящена именно детям, чья жизнь была поставлена под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угрозу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её начале.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30295"/>
            <a:ext cx="4953210" cy="372136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7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02"/>
            <a:ext cx="12191999" cy="6847425"/>
          </a:xfrm>
        </p:spPr>
      </p:pic>
      <p:sp>
        <p:nvSpPr>
          <p:cNvPr id="5" name="TextBox 4"/>
          <p:cNvSpPr txBox="1"/>
          <p:nvPr/>
        </p:nvSpPr>
        <p:spPr>
          <a:xfrm>
            <a:off x="2269475" y="771181"/>
            <a:ext cx="73592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Ленинграда: основные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046" y="2125398"/>
            <a:ext cx="108295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Ленинград находился в кольце немецкой оккупации практически три долгих года — с 8 сентября 1941 года по 27 января 1944 года.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это время жители города испытали крайнюю нужду, нехватку еды, воды, тепла и элементарных условий выживания.</a:t>
            </a:r>
          </a:p>
          <a:p>
            <a:pPr>
              <a:lnSpc>
                <a:spcPts val="2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среди взрослых жителей оказались сотни тысяч детей разного возраста, которым пришлось бороться за свою жизнь в условиях голода, холода и постоянной угрозы смерти.</a:t>
            </a:r>
          </a:p>
          <a:p>
            <a:pPr>
              <a:lnSpc>
                <a:spcPts val="2000"/>
              </a:lnSpc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0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6269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166910" y="658574"/>
            <a:ext cx="5023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питания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904" y="1738877"/>
            <a:ext cx="6052442" cy="633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9802" y="2478794"/>
            <a:ext cx="756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официальным данным, нормы хлебного пайка падали катастрофически быстро. К зиме 1941 года ребёнок получал лишь около 125 грамм хлеба в сутки, а остальное приходилось добывать буквально любым способом. Детям было трудно осознать происходящее вокруг, они испытывали сильнейший стресс и страх перед будущим. Многие дети теряли близких и становились свидетелями ужасных событий, что усугубляло их психологическое состояние.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186"/>
            <a:ext cx="4300007" cy="29772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8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740"/>
            <a:ext cx="12192000" cy="6914740"/>
          </a:xfrm>
        </p:spPr>
      </p:pic>
      <p:sp>
        <p:nvSpPr>
          <p:cNvPr id="5" name="TextBox 4"/>
          <p:cNvSpPr txBox="1"/>
          <p:nvPr/>
        </p:nvSpPr>
        <p:spPr>
          <a:xfrm>
            <a:off x="418641" y="661012"/>
            <a:ext cx="564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Тяжёлый физический труд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40845"/>
            <a:ext cx="64999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со взрослыми, дети вынуждены были помогать городу выживать. Мальчики и девочки участвовали в уборке улиц, заготовке дров, строительстве оборонительных сооружений и даже работе на предприятиях, производящих оружие и боеприпасы.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становились маленькими героями своего времени, забывая обо всём, кроме долга и ответственности. Их стойкость и самоотверженность вдохновляли старших, показывая, что даже дети могут внести значительный вклад в общее дело.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47" y="661012"/>
            <a:ext cx="6045657" cy="5244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60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740"/>
            <a:ext cx="12192000" cy="6914740"/>
          </a:xfrm>
        </p:spPr>
      </p:pic>
      <p:sp>
        <p:nvSpPr>
          <p:cNvPr id="5" name="TextBox 4"/>
          <p:cNvSpPr txBox="1"/>
          <p:nvPr/>
        </p:nvSpPr>
        <p:spPr>
          <a:xfrm>
            <a:off x="838200" y="605928"/>
            <a:ext cx="696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Медико-психологическое состояние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152" y="1227356"/>
            <a:ext cx="72160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постоянного стресса и нехватки витаминов здоровье детей резко ухудшалось. У большинства развивался авитаминоз, дистрофия, нервные расстройства. Тысячи ребят умерли от истощения, болезней и несчастных случаев, вызванных условиями жизни. Тем не менее, большинство оставшихся живыми демонстрировали удивительную волю к жизни и способность преодолевать любые препятствия.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все трудности, многие выжившие дети проявляли стойкость и силу духа, которые помогали им адаптироваться к тяжёлым условиям и сохранять надежду на лучшее будущее.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94" y="826710"/>
            <a:ext cx="5625353" cy="4219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9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5" y="-56740"/>
            <a:ext cx="12280135" cy="6914740"/>
          </a:xfrm>
        </p:spPr>
      </p:pic>
      <p:sp>
        <p:nvSpPr>
          <p:cNvPr id="5" name="TextBox 4"/>
          <p:cNvSpPr txBox="1"/>
          <p:nvPr/>
        </p:nvSpPr>
        <p:spPr>
          <a:xfrm>
            <a:off x="838200" y="649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87239" y="649994"/>
            <a:ext cx="5001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подвигов и личной стойкости.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1147" y="1572171"/>
            <a:ext cx="67643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занимают рассказы очевидцев, личные дневники и фотографии, оставленные потомкам теми, кому удалось выжить. Наиболее известной фигурой стал образ Тани Савичевой, маленькой школьницы, чей дневник вошёл в мировую литературу как символ детского страдания и веры в будущее.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её семьи, сделанные простым карандашом, содержат имена близких родственников, погибших от голода и болезней.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стал свидетельством ужасов войны и олицетворением непокорённого духа ленинградских детей.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20" y="365125"/>
            <a:ext cx="5416577" cy="438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4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053330" y="694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52511" y="555563"/>
            <a:ext cx="7101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Постблокадная реабилитация и последствия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7586" y="1156289"/>
            <a:ext cx="650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многих бывших узников блокады впереди ждали долгие месяцы реабилитации, возвращения утраченного здоровья и восстановления морального состояния. Государство организовывало специальные лагеря отдыха, санатории и детские дома, где уделялось особое внимание психологической поддержке детей. Благодаря усилиям государства и общественности многие смогли вернуться к нормальной жизни, хотя процесс реабилитации занял немало времени.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1217"/>
            <a:ext cx="5607586" cy="3154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" y="451692"/>
            <a:ext cx="4170497" cy="332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42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66921" y="661011"/>
            <a:ext cx="705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воспоминаний блокадных детей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494" y="1690688"/>
            <a:ext cx="76787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опыт помогает сегодняшнему обществу сохранять историческую память, воспитывать чувство патриотизма и уважения к своей Родине.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школьники знакомятся с книгами, фильмами и документальными материалами, посвящёнными этому событию, стараясь понять переживания сверстников, прошедших такое испытание. Это помогает формировать у молодёжи готовность защищать свою страну и её интересы.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" y="1139803"/>
            <a:ext cx="4609294" cy="37528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358-982B-43C6-B95A-59D7551828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1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712</Words>
  <Application>Microsoft Office PowerPoint</Application>
  <PresentationFormat>Широкоэкранный</PresentationFormat>
  <Paragraphs>50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*</cp:lastModifiedBy>
  <cp:revision>12</cp:revision>
  <dcterms:created xsi:type="dcterms:W3CDTF">2026-01-25T09:56:43Z</dcterms:created>
  <dcterms:modified xsi:type="dcterms:W3CDTF">2026-01-25T11:28:13Z</dcterms:modified>
</cp:coreProperties>
</file>